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2" r:id="rId3"/>
    <p:sldId id="258" r:id="rId4"/>
    <p:sldId id="259" r:id="rId5"/>
    <p:sldId id="274" r:id="rId6"/>
    <p:sldId id="275" r:id="rId7"/>
    <p:sldId id="273" r:id="rId8"/>
    <p:sldId id="276" r:id="rId9"/>
    <p:sldId id="277" r:id="rId10"/>
    <p:sldId id="278" r:id="rId11"/>
    <p:sldId id="279" r:id="rId12"/>
    <p:sldId id="280" r:id="rId13"/>
    <p:sldId id="281" r:id="rId14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en" pitchFamily="2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130" autoAdjust="0"/>
  </p:normalViewPr>
  <p:slideViewPr>
    <p:cSldViewPr snapToGrid="0">
      <p:cViewPr varScale="1">
        <p:scale>
          <a:sx n="81" d="100"/>
          <a:sy n="81" d="100"/>
        </p:scale>
        <p:origin x="161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17. 2. 2022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Odpoved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Obsahuje</a:t>
            </a:r>
            <a:r>
              <a:rPr lang="en-GB" dirty="0"/>
              <a:t> 3 </a:t>
            </a:r>
            <a:r>
              <a:rPr lang="en-GB" dirty="0" err="1"/>
              <a:t>nove</a:t>
            </a:r>
            <a:r>
              <a:rPr lang="en-GB" dirty="0"/>
              <a:t> cookies</a:t>
            </a:r>
          </a:p>
          <a:p>
            <a:r>
              <a:rPr lang="en-GB" dirty="0" err="1"/>
              <a:t>Vracia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so status </a:t>
            </a:r>
            <a:r>
              <a:rPr lang="en-GB" dirty="0" err="1"/>
              <a:t>kodom</a:t>
            </a:r>
            <a:r>
              <a:rPr lang="en-GB" dirty="0"/>
              <a:t> 302</a:t>
            </a:r>
          </a:p>
          <a:p>
            <a:r>
              <a:rPr lang="en-GB" dirty="0"/>
              <a:t>To je </a:t>
            </a:r>
            <a:r>
              <a:rPr lang="en-GB" dirty="0" err="1"/>
              <a:t>presmerovanie</a:t>
            </a:r>
            <a:endParaRPr lang="en-GB" dirty="0"/>
          </a:p>
          <a:p>
            <a:r>
              <a:rPr lang="en-GB" dirty="0" err="1"/>
              <a:t>Dalsi</a:t>
            </a:r>
            <a:r>
              <a:rPr lang="en-GB" dirty="0"/>
              <a:t> </a:t>
            </a:r>
            <a:r>
              <a:rPr lang="en-GB" dirty="0" err="1"/>
              <a:t>dolezity</a:t>
            </a:r>
            <a:r>
              <a:rPr lang="en-GB" dirty="0"/>
              <a:t> header field je location,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obrahuje</a:t>
            </a:r>
            <a:r>
              <a:rPr lang="en-GB" dirty="0"/>
              <a:t> </a:t>
            </a:r>
            <a:r>
              <a:rPr lang="en-GB" dirty="0" err="1"/>
              <a:t>ciel</a:t>
            </a:r>
            <a:r>
              <a:rPr lang="en-GB" dirty="0"/>
              <a:t> </a:t>
            </a:r>
            <a:r>
              <a:rPr lang="en-GB" dirty="0" err="1"/>
              <a:t>presmerovania</a:t>
            </a:r>
            <a:endParaRPr lang="en-GB" dirty="0"/>
          </a:p>
          <a:p>
            <a:r>
              <a:rPr lang="en-GB" dirty="0"/>
              <a:t>Od </a:t>
            </a:r>
            <a:r>
              <a:rPr lang="en-GB" dirty="0" err="1"/>
              <a:t>spravnosti</a:t>
            </a:r>
            <a:r>
              <a:rPr lang="en-GB" dirty="0"/>
              <a:t> </a:t>
            </a:r>
            <a:r>
              <a:rPr lang="en-GB" dirty="0" err="1"/>
              <a:t>udajov</a:t>
            </a:r>
            <a:r>
              <a:rPr lang="en-GB" dirty="0"/>
              <a:t> </a:t>
            </a:r>
            <a:r>
              <a:rPr lang="en-GB" dirty="0" err="1"/>
              <a:t>zalezi</a:t>
            </a:r>
            <a:r>
              <a:rPr lang="en-GB" dirty="0"/>
              <a:t> </a:t>
            </a:r>
            <a:r>
              <a:rPr lang="en-GB" dirty="0" err="1"/>
              <a:t>jeho</a:t>
            </a:r>
            <a:r>
              <a:rPr lang="en-GB" dirty="0"/>
              <a:t> </a:t>
            </a:r>
            <a:r>
              <a:rPr lang="en-GB" dirty="0" err="1"/>
              <a:t>obsah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boli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spravne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vsetky</a:t>
            </a:r>
            <a:r>
              <a:rPr lang="en-GB" dirty="0"/>
              <a:t> </a:t>
            </a:r>
            <a:r>
              <a:rPr lang="en-GB" dirty="0" err="1"/>
              <a:t>parametre</a:t>
            </a:r>
            <a:r>
              <a:rPr lang="en-GB" dirty="0"/>
              <a:t>, location = /users/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Ak </a:t>
            </a:r>
            <a:r>
              <a:rPr lang="en-GB" dirty="0" err="1"/>
              <a:t>vsak</a:t>
            </a:r>
            <a:r>
              <a:rPr lang="en-GB" dirty="0"/>
              <a:t> </a:t>
            </a:r>
            <a:r>
              <a:rPr lang="en-GB" dirty="0" err="1"/>
              <a:t>niektory</a:t>
            </a:r>
            <a:r>
              <a:rPr lang="en-GB" dirty="0"/>
              <a:t> z </a:t>
            </a:r>
            <a:r>
              <a:rPr lang="en-GB" dirty="0" err="1"/>
              <a:t>faktorov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nebol</a:t>
            </a:r>
            <a:r>
              <a:rPr lang="en-GB" dirty="0"/>
              <a:t> </a:t>
            </a:r>
            <a:r>
              <a:rPr lang="en-GB" dirty="0" err="1"/>
              <a:t>spravny</a:t>
            </a:r>
            <a:endParaRPr lang="en-GB" dirty="0"/>
          </a:p>
          <a:p>
            <a:r>
              <a:rPr lang="en-GB" dirty="0"/>
              <a:t>Location = error </a:t>
            </a:r>
            <a:r>
              <a:rPr lang="en-GB" dirty="0" err="1"/>
              <a:t>pagu</a:t>
            </a:r>
            <a:r>
              <a:rPr lang="en-GB" dirty="0"/>
              <a:t> </a:t>
            </a:r>
            <a:r>
              <a:rPr lang="en-GB" dirty="0" err="1"/>
              <a:t>naspat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</a:t>
            </a:r>
            <a:r>
              <a:rPr lang="en-GB" dirty="0" err="1"/>
              <a:t>stranke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overenie</a:t>
            </a:r>
            <a:r>
              <a:rPr lang="en-GB" dirty="0"/>
              <a:t> </a:t>
            </a:r>
            <a:r>
              <a:rPr lang="en-GB" dirty="0" err="1"/>
              <a:t>uspesnosti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pozrie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header field location a </a:t>
            </a:r>
            <a:r>
              <a:rPr lang="en-GB" dirty="0" err="1"/>
              <a:t>porovna</a:t>
            </a:r>
            <a:r>
              <a:rPr lang="en-GB" dirty="0"/>
              <a:t> ci </a:t>
            </a:r>
            <a:r>
              <a:rPr lang="en-GB" dirty="0" err="1"/>
              <a:t>obsahuje</a:t>
            </a:r>
            <a:endParaRPr lang="en-GB" dirty="0"/>
          </a:p>
          <a:p>
            <a:r>
              <a:rPr lang="en-GB" dirty="0"/>
              <a:t>String bad, </a:t>
            </a:r>
            <a:r>
              <a:rPr lang="en-GB" dirty="0" err="1"/>
              <a:t>odkaz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error </a:t>
            </a:r>
            <a:r>
              <a:rPr lang="en-GB" dirty="0" err="1"/>
              <a:t>stranku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ano</a:t>
            </a:r>
            <a:r>
              <a:rPr lang="en-GB" dirty="0"/>
              <a:t>, </a:t>
            </a:r>
            <a:r>
              <a:rPr lang="en-GB" dirty="0" err="1"/>
              <a:t>ukonci</a:t>
            </a:r>
            <a:r>
              <a:rPr lang="en-GB" dirty="0"/>
              <a:t> </a:t>
            </a:r>
            <a:r>
              <a:rPr lang="en-GB" dirty="0" err="1"/>
              <a:t>funkciu</a:t>
            </a:r>
            <a:r>
              <a:rPr lang="en-GB" dirty="0"/>
              <a:t> s </a:t>
            </a:r>
            <a:r>
              <a:rPr lang="en-GB" dirty="0" err="1"/>
              <a:t>vynimkou</a:t>
            </a:r>
            <a:r>
              <a:rPr lang="en-GB" dirty="0"/>
              <a:t> </a:t>
            </a:r>
            <a:r>
              <a:rPr lang="en-GB" dirty="0" err="1"/>
              <a:t>Nespravne</a:t>
            </a:r>
            <a:r>
              <a:rPr lang="en-GB" dirty="0"/>
              <a:t> </a:t>
            </a:r>
            <a:r>
              <a:rPr lang="en-GB" dirty="0" err="1"/>
              <a:t>udaje</a:t>
            </a:r>
            <a:endParaRPr lang="en-GB" dirty="0"/>
          </a:p>
          <a:p>
            <a:r>
              <a:rPr lang="en-GB" dirty="0" err="1"/>
              <a:t>Posledny</a:t>
            </a:r>
            <a:r>
              <a:rPr lang="en-GB" dirty="0"/>
              <a:t> request </a:t>
            </a:r>
            <a:r>
              <a:rPr lang="en-GB" dirty="0" err="1"/>
              <a:t>nasleduje</a:t>
            </a:r>
            <a:r>
              <a:rPr lang="en-GB" dirty="0"/>
              <a:t> </a:t>
            </a:r>
            <a:r>
              <a:rPr lang="en-GB" dirty="0" err="1"/>
              <a:t>presmerovanie</a:t>
            </a:r>
            <a:r>
              <a:rPr lang="en-GB" dirty="0"/>
              <a:t> z </a:t>
            </a:r>
            <a:r>
              <a:rPr lang="en-GB" dirty="0" err="1"/>
              <a:t>predoslej</a:t>
            </a:r>
            <a:r>
              <a:rPr lang="en-GB" dirty="0"/>
              <a:t> </a:t>
            </a:r>
            <a:r>
              <a:rPr lang="en-GB" dirty="0" err="1"/>
              <a:t>odpovede</a:t>
            </a:r>
            <a:endParaRPr lang="en-GB" dirty="0"/>
          </a:p>
          <a:p>
            <a:r>
              <a:rPr lang="en-GB" dirty="0" err="1"/>
              <a:t>Cize</a:t>
            </a:r>
            <a:r>
              <a:rPr lang="en-GB" dirty="0"/>
              <a:t> request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vrati</a:t>
            </a:r>
            <a:r>
              <a:rPr lang="en-GB" dirty="0"/>
              <a:t> </a:t>
            </a:r>
            <a:r>
              <a:rPr lang="en-GB" dirty="0" err="1"/>
              <a:t>potrebne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smeruje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/users/</a:t>
            </a:r>
          </a:p>
          <a:p>
            <a:r>
              <a:rPr lang="en-GB" dirty="0" err="1"/>
              <a:t>Parsovanie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, </a:t>
            </a:r>
            <a:r>
              <a:rPr lang="en-GB" dirty="0" err="1"/>
              <a:t>necitatelne</a:t>
            </a:r>
            <a:r>
              <a:rPr lang="en-GB" dirty="0"/>
              <a:t> json data</a:t>
            </a:r>
          </a:p>
          <a:p>
            <a:r>
              <a:rPr lang="en-GB" dirty="0" err="1"/>
              <a:t>Vyse</a:t>
            </a:r>
            <a:r>
              <a:rPr lang="en-GB" dirty="0"/>
              <a:t> 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Zformatovany</a:t>
            </a:r>
            <a:r>
              <a:rPr lang="en-GB" dirty="0"/>
              <a:t> </a:t>
            </a:r>
            <a:r>
              <a:rPr lang="en-GB" dirty="0" err="1"/>
              <a:t>subor</a:t>
            </a:r>
            <a:r>
              <a:rPr lang="en-GB" dirty="0"/>
              <a:t> json ma </a:t>
            </a:r>
            <a:r>
              <a:rPr lang="en-GB" dirty="0" err="1"/>
              <a:t>viac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12000 </a:t>
            </a:r>
            <a:r>
              <a:rPr lang="en-GB" dirty="0" err="1"/>
              <a:t>riadkov</a:t>
            </a:r>
            <a:endParaRPr lang="en-GB" dirty="0"/>
          </a:p>
          <a:p>
            <a:r>
              <a:rPr lang="en-GB" dirty="0"/>
              <a:t>V </a:t>
            </a:r>
            <a:r>
              <a:rPr lang="en-GB" dirty="0" err="1"/>
              <a:t>mojej</a:t>
            </a:r>
            <a:r>
              <a:rPr lang="en-GB" dirty="0"/>
              <a:t> </a:t>
            </a:r>
            <a:r>
              <a:rPr lang="en-GB" dirty="0" err="1"/>
              <a:t>aplikacii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vyuzivaju</a:t>
            </a:r>
            <a:r>
              <a:rPr lang="en-GB" dirty="0"/>
              <a:t> </a:t>
            </a:r>
            <a:r>
              <a:rPr lang="en-GB" dirty="0" err="1"/>
              <a:t>dve</a:t>
            </a:r>
            <a:r>
              <a:rPr lang="en-GB" dirty="0"/>
              <a:t> </a:t>
            </a:r>
            <a:r>
              <a:rPr lang="en-GB" dirty="0" err="1"/>
              <a:t>casti</a:t>
            </a:r>
            <a:r>
              <a:rPr lang="en-GB" dirty="0"/>
              <a:t> z </a:t>
            </a:r>
            <a:r>
              <a:rPr lang="en-GB" dirty="0" err="1"/>
              <a:t>tychto</a:t>
            </a:r>
            <a:r>
              <a:rPr lang="en-GB" dirty="0"/>
              <a:t> </a:t>
            </a:r>
            <a:r>
              <a:rPr lang="en-GB" dirty="0" err="1"/>
              <a:t>dat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a </a:t>
            </a:r>
            <a:r>
              <a:rPr lang="en-GB" dirty="0" err="1"/>
              <a:t>dp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data o </a:t>
            </a:r>
            <a:r>
              <a:rPr lang="en-GB" dirty="0" err="1"/>
              <a:t>ucebniach</a:t>
            </a:r>
            <a:r>
              <a:rPr lang="en-GB" dirty="0"/>
              <a:t>, </a:t>
            </a:r>
            <a:r>
              <a:rPr lang="en-GB" dirty="0" err="1"/>
              <a:t>uciteloch</a:t>
            </a:r>
            <a:r>
              <a:rPr lang="en-GB" dirty="0"/>
              <a:t>, </a:t>
            </a:r>
            <a:r>
              <a:rPr lang="en-GB" dirty="0" err="1"/>
              <a:t>predmetoch</a:t>
            </a:r>
            <a:r>
              <a:rPr lang="en-GB" dirty="0"/>
              <a:t>, </a:t>
            </a:r>
            <a:r>
              <a:rPr lang="en-GB" dirty="0" err="1"/>
              <a:t>studentoch</a:t>
            </a:r>
            <a:endParaRPr lang="en-GB" dirty="0"/>
          </a:p>
          <a:p>
            <a:r>
              <a:rPr lang="en-GB" dirty="0" err="1"/>
              <a:t>Dp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zoznam</a:t>
            </a:r>
            <a:r>
              <a:rPr lang="en-GB" dirty="0"/>
              <a:t> </a:t>
            </a:r>
            <a:r>
              <a:rPr lang="en-GB" dirty="0" err="1"/>
              <a:t>aktualnych</a:t>
            </a:r>
            <a:r>
              <a:rPr lang="en-GB" dirty="0"/>
              <a:t> </a:t>
            </a:r>
            <a:r>
              <a:rPr lang="en-GB" dirty="0" err="1"/>
              <a:t>planov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kazdy</a:t>
            </a:r>
            <a:r>
              <a:rPr lang="en-GB" dirty="0"/>
              <a:t> den v </a:t>
            </a:r>
            <a:r>
              <a:rPr lang="en-GB" dirty="0" err="1"/>
              <a:t>aktualnom</a:t>
            </a:r>
            <a:r>
              <a:rPr lang="en-GB" dirty="0"/>
              <a:t> </a:t>
            </a:r>
            <a:r>
              <a:rPr lang="en-GB" dirty="0" err="1"/>
              <a:t>tyzdni</a:t>
            </a:r>
            <a:endParaRPr lang="en-GB" dirty="0"/>
          </a:p>
          <a:p>
            <a:r>
              <a:rPr lang="en-GB" dirty="0" err="1"/>
              <a:t>Tento</a:t>
            </a:r>
            <a:r>
              <a:rPr lang="en-GB" dirty="0"/>
              <a:t> plan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suplovanie</a:t>
            </a:r>
            <a:r>
              <a:rPr lang="en-GB" dirty="0"/>
              <a:t>, </a:t>
            </a:r>
            <a:r>
              <a:rPr lang="en-GB" dirty="0" err="1"/>
              <a:t>takze</a:t>
            </a:r>
            <a:r>
              <a:rPr lang="en-GB" dirty="0"/>
              <a:t> </a:t>
            </a:r>
            <a:r>
              <a:rPr lang="en-GB" dirty="0" err="1"/>
              <a:t>rozvrh</a:t>
            </a:r>
            <a:r>
              <a:rPr lang="en-GB" dirty="0"/>
              <a:t> je </a:t>
            </a:r>
            <a:r>
              <a:rPr lang="en-GB" dirty="0" err="1"/>
              <a:t>vzdy</a:t>
            </a:r>
            <a:r>
              <a:rPr lang="en-GB" dirty="0"/>
              <a:t> </a:t>
            </a:r>
            <a:r>
              <a:rPr lang="en-GB" dirty="0" err="1"/>
              <a:t>aktualny</a:t>
            </a:r>
            <a:endParaRPr lang="en-GB" dirty="0"/>
          </a:p>
          <a:p>
            <a:endParaRPr lang="en-GB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 na </a:t>
            </a:r>
            <a:r>
              <a:rPr lang="sk-SK" noProof="0" dirty="0" err="1"/>
              <a:t>zariadeni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Figma(</a:t>
            </a:r>
            <a:r>
              <a:rPr lang="sk-SK" noProof="0" dirty="0" err="1"/>
              <a:t>Navrh</a:t>
            </a:r>
            <a:r>
              <a:rPr lang="sk-SK" noProof="0" dirty="0"/>
              <a:t> </a:t>
            </a:r>
            <a:r>
              <a:rPr lang="sk-SK" noProof="0" dirty="0" err="1"/>
              <a:t>Aplikacie</a:t>
            </a:r>
            <a:r>
              <a:rPr lang="sk-SK" noProof="0" dirty="0"/>
              <a:t>, kreslenie </a:t>
            </a:r>
            <a:r>
              <a:rPr lang="sk-SK" noProof="0" dirty="0" err="1"/>
              <a:t>planov</a:t>
            </a:r>
            <a:r>
              <a:rPr lang="sk-SK" noProof="0" dirty="0"/>
              <a:t> </a:t>
            </a:r>
            <a:r>
              <a:rPr lang="sk-SK" noProof="0" dirty="0" err="1"/>
              <a:t>skoly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Git(</a:t>
            </a:r>
            <a:r>
              <a:rPr lang="sk-SK" noProof="0" dirty="0" err="1"/>
              <a:t>Zalohovanie</a:t>
            </a:r>
            <a:r>
              <a:rPr lang="sk-SK" noProof="0" dirty="0"/>
              <a:t> a verziovanie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Prvy</a:t>
            </a:r>
            <a:r>
              <a:rPr lang="en-GB" dirty="0"/>
              <a:t> request</a:t>
            </a:r>
          </a:p>
          <a:p>
            <a:r>
              <a:rPr lang="en-GB" dirty="0" err="1"/>
              <a:t>Asynchronne</a:t>
            </a:r>
            <a:r>
              <a:rPr lang="en-GB" dirty="0"/>
              <a:t> </a:t>
            </a:r>
            <a:r>
              <a:rPr lang="en-GB" dirty="0" err="1"/>
              <a:t>programovanie</a:t>
            </a:r>
            <a:endParaRPr lang="en-GB" dirty="0"/>
          </a:p>
          <a:p>
            <a:r>
              <a:rPr lang="en-GB" dirty="0"/>
              <a:t>Await</a:t>
            </a:r>
          </a:p>
          <a:p>
            <a:r>
              <a:rPr lang="en-GB" dirty="0"/>
              <a:t>http </a:t>
            </a:r>
            <a:r>
              <a:rPr lang="en-GB" dirty="0" err="1"/>
              <a:t>balicek</a:t>
            </a:r>
            <a:endParaRPr lang="en-GB" dirty="0"/>
          </a:p>
          <a:p>
            <a:r>
              <a:rPr lang="en-GB" dirty="0"/>
              <a:t>Header</a:t>
            </a:r>
          </a:p>
          <a:p>
            <a:r>
              <a:rPr lang="en-GB" dirty="0" err="1"/>
              <a:t>cookieList</a:t>
            </a:r>
            <a:endParaRPr lang="en-GB" dirty="0"/>
          </a:p>
          <a:p>
            <a:r>
              <a:rPr lang="en-GB" dirty="0"/>
              <a:t>_</a:t>
            </a:r>
            <a:r>
              <a:rPr lang="en-GB" dirty="0" err="1"/>
              <a:t>updateCookies</a:t>
            </a:r>
            <a:r>
              <a:rPr lang="en-GB" dirty="0"/>
              <a:t> </a:t>
            </a:r>
            <a:r>
              <a:rPr lang="en-GB" dirty="0" err="1"/>
              <a:t>funkcia</a:t>
            </a:r>
            <a:endParaRPr lang="en-GB" dirty="0"/>
          </a:p>
          <a:p>
            <a:r>
              <a:rPr lang="en-GB" dirty="0"/>
              <a:t>Set-cookie header field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url</a:t>
            </a:r>
            <a:r>
              <a:rPr lang="en-GB" dirty="0"/>
              <a:t> </a:t>
            </a:r>
            <a:r>
              <a:rPr lang="en-GB" dirty="0" err="1"/>
              <a:t>druheho</a:t>
            </a:r>
            <a:r>
              <a:rPr lang="en-GB" dirty="0"/>
              <a:t> requestu</a:t>
            </a:r>
          </a:p>
          <a:p>
            <a:r>
              <a:rPr lang="en-GB" dirty="0"/>
              <a:t>Regular expressions</a:t>
            </a:r>
          </a:p>
          <a:p>
            <a:r>
              <a:rPr lang="en-GB" dirty="0" err="1"/>
              <a:t>Narocny</a:t>
            </a:r>
            <a:r>
              <a:rPr lang="en-GB" dirty="0"/>
              <a:t> syntax </a:t>
            </a:r>
          </a:p>
          <a:p>
            <a:r>
              <a:rPr lang="en-GB" dirty="0" err="1"/>
              <a:t>Siroka</a:t>
            </a:r>
            <a:r>
              <a:rPr lang="en-GB" dirty="0"/>
              <a:t> </a:t>
            </a:r>
            <a:r>
              <a:rPr lang="en-GB" dirty="0" err="1"/>
              <a:t>vyuzitelnost</a:t>
            </a:r>
            <a:r>
              <a:rPr lang="en-GB" dirty="0"/>
              <a:t> a </a:t>
            </a:r>
            <a:r>
              <a:rPr lang="en-GB" dirty="0" err="1"/>
              <a:t>funkcionalita</a:t>
            </a:r>
            <a:endParaRPr lang="en-GB" dirty="0"/>
          </a:p>
          <a:p>
            <a:r>
              <a:rPr lang="en-GB" dirty="0"/>
              <a:t>Regex </a:t>
            </a:r>
            <a:r>
              <a:rPr lang="en-GB" dirty="0" err="1"/>
              <a:t>najde</a:t>
            </a:r>
            <a:r>
              <a:rPr lang="en-GB" dirty="0"/>
              <a:t> taky string </a:t>
            </a:r>
            <a:r>
              <a:rPr lang="en-GB" dirty="0" err="1"/>
              <a:t>ktory</a:t>
            </a:r>
            <a:r>
              <a:rPr lang="en-GB" dirty="0"/>
              <a:t>: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zacina na &lt;=name….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“&gt;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(.*) a medzi nimi obsahuje akekolvek mnozstvo akychkolvek znakov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Najdeny string je csrfToken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Zabezpecenie proti tomuto typu utokov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Je rendomizovany, preto ho potrebujem prikladat do kazdeho requestu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request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982177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79285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900458"/>
              </p:ext>
            </p:extLst>
          </p:nvPr>
        </p:nvGraphicFramePr>
        <p:xfrm>
          <a:off x="6000998" y="384621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257799" y="1500505"/>
            <a:ext cx="7724775" cy="19284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requestov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 pole 32"/>
          <p:cNvSpPr txBox="1"/>
          <p:nvPr/>
        </p:nvSpPr>
        <p:spPr>
          <a:xfrm>
            <a:off x="1286935" y="338668"/>
            <a:ext cx="8037689" cy="2630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requestUrl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dirty="0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.edupage.org/login/index.php'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requestUrl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Cookie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_updateCookies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2" name="Obdĺžnik 1"/>
          <p:cNvSpPr/>
          <p:nvPr/>
        </p:nvSpPr>
        <p:spPr>
          <a:xfrm>
            <a:off x="553156" y="3228622"/>
            <a:ext cx="114469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Tue, 15 Feb 2022 07:39:17 GMT, </a:t>
            </a:r>
            <a:r>
              <a:rPr lang="sk-SK" sz="20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PHPSESSID=ebd9c97e592c7de301c00d82c6030eb5; path=/; secure; HttpOnly</a:t>
            </a:r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cache-control: no-store, no-cache, must-revalidate, post-check=0, pre-check=0, transfer-encoding: chunked, date: Tue, 15 Feb 2022 07:39:17 GMT, content-encoding: gzip, vary: Accept-Encoding, strict-transport-security: max-age=63072000;, referrer-policy: same-origin, content-type: text/html; charset=utf-8, pragma: no-cache, x-xss-protection: 1; mode=block, content-language: sk, upgrade: h2,h2c, server: Apache, x-frame-options: sameorigin, x-content-type-options: nosniff, expires: Mon, 26 Jul 1997 05:00:00 GMT}</a:t>
            </a:r>
            <a:endParaRPr lang="sk-SK" sz="20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745067" y="378439"/>
            <a:ext cx="11446933" cy="60631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loginRequestUrl</a:t>
            </a:r>
            <a:r>
              <a:rPr lang="en-GB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b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noProof="1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.edupage.org/login/edubarLogin.php'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Words>1865</Words>
  <Application>Microsoft Office PowerPoint</Application>
  <PresentationFormat>Širokouhlá</PresentationFormat>
  <Paragraphs>234</Paragraphs>
  <Slides>13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1" baseType="lpstr">
      <vt:lpstr>Times New Roman</vt:lpstr>
      <vt:lpstr>Arial Black</vt:lpstr>
      <vt:lpstr>Consolas</vt:lpstr>
      <vt:lpstr>Calibri Light</vt:lpstr>
      <vt:lpstr>Sen</vt:lpstr>
      <vt:lpstr>Calibri</vt:lpstr>
      <vt:lpstr>Arial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Získavanie EduPage dát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52</cp:revision>
  <dcterms:created xsi:type="dcterms:W3CDTF">2021-04-19T09:39:24Z</dcterms:created>
  <dcterms:modified xsi:type="dcterms:W3CDTF">2022-02-17T14:39:24Z</dcterms:modified>
</cp:coreProperties>
</file>